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93" r:id="rId3"/>
    <p:sldId id="258" r:id="rId4"/>
    <p:sldId id="257" r:id="rId5"/>
    <p:sldId id="259" r:id="rId6"/>
    <p:sldId id="261" r:id="rId7"/>
    <p:sldId id="263" r:id="rId8"/>
    <p:sldId id="266" r:id="rId9"/>
    <p:sldId id="264" r:id="rId10"/>
    <p:sldId id="265" r:id="rId11"/>
    <p:sldId id="267" r:id="rId12"/>
    <p:sldId id="268" r:id="rId13"/>
    <p:sldId id="273" r:id="rId14"/>
    <p:sldId id="269" r:id="rId15"/>
    <p:sldId id="272" r:id="rId16"/>
    <p:sldId id="274" r:id="rId17"/>
    <p:sldId id="262" r:id="rId18"/>
    <p:sldId id="279" r:id="rId19"/>
    <p:sldId id="278" r:id="rId20"/>
    <p:sldId id="277" r:id="rId21"/>
    <p:sldId id="275" r:id="rId22"/>
    <p:sldId id="276" r:id="rId23"/>
    <p:sldId id="284" r:id="rId24"/>
    <p:sldId id="280" r:id="rId25"/>
    <p:sldId id="281" r:id="rId26"/>
    <p:sldId id="282" r:id="rId27"/>
    <p:sldId id="283" r:id="rId28"/>
    <p:sldId id="285" r:id="rId29"/>
    <p:sldId id="286" r:id="rId30"/>
    <p:sldId id="287" r:id="rId31"/>
    <p:sldId id="291" r:id="rId32"/>
    <p:sldId id="290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2" autoAdjust="0"/>
    <p:restoredTop sz="93374" autoAdjust="0"/>
  </p:normalViewPr>
  <p:slideViewPr>
    <p:cSldViewPr>
      <p:cViewPr varScale="1">
        <p:scale>
          <a:sx n="80" d="100"/>
          <a:sy n="80" d="100"/>
        </p:scale>
        <p:origin x="-10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6E6853-B368-4121-A234-28A6B32F8DC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EE4B3-5757-4D88-87EB-25F3C5823F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EE4B3-5757-4D88-87EB-25F3C5823FB9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71802" y="214290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МБДОУ №4 «Журавлик» с. Семибалки</a:t>
            </a:r>
            <a:endParaRPr lang="ru-RU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42886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Наши прогулки</a:t>
            </a:r>
            <a:endParaRPr lang="ru-RU" sz="4800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14546" y="0"/>
            <a:ext cx="514353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прогулку мы идём,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дружка себе найдём.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Крепко держимся за ручки,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пальчики сжимаем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Никого и никогда,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 не потеряем!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 весёлые ребята -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Пары выстроились в ряд,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Солнышко над нами светит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 - детсадовский отряд!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Это, кто там отстаёт,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Словно, сонный жук ползет?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Ну-ка, подтянись скорей,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Догоняй своих друзей!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за славные ребята: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бегут как жеребята,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Черепахой не ползут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Дружно, рядышком - идут!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1200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Содержимое 3" descr="IMG-20190705-WA00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85728"/>
            <a:ext cx="8286808" cy="59293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1200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IMG_20190703_0847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142852"/>
            <a:ext cx="6429420" cy="62865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72264" y="1785926"/>
            <a:ext cx="242889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Утром в садик все пришли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Играть с друзьями будем мы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Упражнения, зарядка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Нам нужны как подзарядка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1200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IMG-20190603-WA006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285860"/>
            <a:ext cx="8634442" cy="54292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2844" y="1"/>
            <a:ext cx="42148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Вокруг садика - дорога,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Но её совсем немного: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Называется - асфальт!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Это радость для ребят!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асфальт идем с мелками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4876" y="0"/>
            <a:ext cx="41434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Убедитесь в этом сами: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Мы рисуем на асфальте,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 в тетрадке, не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парте!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Все художники - поверьте,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Когда рисуют на асфальте дети!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1200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IMG_20190703_1034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928802"/>
            <a:ext cx="4357682" cy="4572032"/>
          </a:xfrm>
          <a:prstGeom prst="rect">
            <a:avLst/>
          </a:prstGeom>
        </p:spPr>
      </p:pic>
      <p:pic>
        <p:nvPicPr>
          <p:cNvPr id="5" name="Рисунок 4" descr="IMG_20190703_1033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214290"/>
            <a:ext cx="4357718" cy="62151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72066" y="428604"/>
            <a:ext cx="3857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ленись, моя лопатка,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Будет вскопанная грядка.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Грядку граблями пригладим,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комочки разобьём,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1200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IMG_20190703_1035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1643050"/>
            <a:ext cx="3857652" cy="4857784"/>
          </a:xfrm>
          <a:prstGeom prst="rect">
            <a:avLst/>
          </a:prstGeom>
        </p:spPr>
      </p:pic>
      <p:pic>
        <p:nvPicPr>
          <p:cNvPr id="6" name="Рисунок 5" descr="IMG_20190703_1033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7686" y="357166"/>
            <a:ext cx="4571996" cy="61436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0"/>
            <a:ext cx="42862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потом цветы посадим,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потом водой польём.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Лейка, лейка!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Лей, лей!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Грядка, грядка!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Пей, пей!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1200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 descr="IMG-20190703-WA00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000108"/>
            <a:ext cx="4643470" cy="5357850"/>
          </a:xfrm>
          <a:prstGeom prst="rect">
            <a:avLst/>
          </a:prstGeom>
        </p:spPr>
      </p:pic>
      <p:pic>
        <p:nvPicPr>
          <p:cNvPr id="8" name="Рисунок 7" descr="IMG_20190703_1037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8" y="1000108"/>
            <a:ext cx="3857652" cy="5357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472" y="0"/>
            <a:ext cx="7715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Соберу цветы я в поле</a:t>
            </a:r>
            <a:br>
              <a:rPr lang="ru-RU" sz="1600" dirty="0" smtClean="0"/>
            </a:br>
            <a:r>
              <a:rPr lang="ru-RU" sz="1600" dirty="0" smtClean="0"/>
              <a:t>И в веночек заплету,</a:t>
            </a:r>
            <a:br>
              <a:rPr lang="ru-RU" sz="1600" dirty="0" smtClean="0"/>
            </a:br>
            <a:r>
              <a:rPr lang="ru-RU" sz="1600" dirty="0" smtClean="0"/>
              <a:t>Посмотрите, поглядите</a:t>
            </a:r>
            <a:br>
              <a:rPr lang="ru-RU" sz="1600" dirty="0" smtClean="0"/>
            </a:br>
            <a:r>
              <a:rPr lang="ru-RU" sz="1600" dirty="0" smtClean="0"/>
              <a:t>На такую красоту!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1200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IMG_20190703_1103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1571612"/>
            <a:ext cx="4643470" cy="4857784"/>
          </a:xfrm>
          <a:prstGeom prst="rect">
            <a:avLst/>
          </a:prstGeom>
        </p:spPr>
      </p:pic>
      <p:pic>
        <p:nvPicPr>
          <p:cNvPr id="7" name="Рисунок 6" descr="IMG_20190708_1135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285728"/>
            <a:ext cx="4000528" cy="61436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14942" y="0"/>
            <a:ext cx="264320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 smtClean="0"/>
          </a:p>
          <a:p>
            <a:pPr algn="ctr"/>
            <a:endParaRPr lang="ru-RU" sz="1600" dirty="0" smtClean="0"/>
          </a:p>
          <a:p>
            <a:pPr algn="ctr"/>
            <a:r>
              <a:rPr lang="ru-RU" sz="1600" dirty="0" smtClean="0"/>
              <a:t>Я </a:t>
            </a:r>
            <a:r>
              <a:rPr lang="ru-RU" sz="1600" dirty="0" smtClean="0"/>
              <a:t>рисую на асфальте,</a:t>
            </a:r>
            <a:br>
              <a:rPr lang="ru-RU" sz="1600" dirty="0" smtClean="0"/>
            </a:br>
            <a:r>
              <a:rPr lang="ru-RU" sz="1600" dirty="0" smtClean="0"/>
              <a:t>Перепачкала все пальцы,</a:t>
            </a:r>
            <a:br>
              <a:rPr lang="ru-RU" sz="1600" dirty="0" smtClean="0"/>
            </a:br>
            <a:r>
              <a:rPr lang="ru-RU" sz="1600" dirty="0" smtClean="0"/>
              <a:t>Чёрточки и линии -</a:t>
            </a:r>
            <a:br>
              <a:rPr lang="ru-RU" sz="1600" dirty="0" smtClean="0"/>
            </a:br>
            <a:r>
              <a:rPr lang="ru-RU" sz="1600" dirty="0" smtClean="0"/>
              <a:t>Жёлтые и синие.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1200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20190703_1103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1428736"/>
            <a:ext cx="4214842" cy="5072098"/>
          </a:xfrm>
          <a:prstGeom prst="rect">
            <a:avLst/>
          </a:prstGeom>
        </p:spPr>
      </p:pic>
      <p:pic>
        <p:nvPicPr>
          <p:cNvPr id="6" name="Рисунок 5" descr="IMG_20190520_10544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285728"/>
            <a:ext cx="4286312" cy="62151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86314" y="0"/>
            <a:ext cx="42148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mtClean="0"/>
          </a:p>
          <a:p>
            <a:r>
              <a:rPr lang="ru-RU" smtClean="0"/>
              <a:t>На </a:t>
            </a:r>
            <a:r>
              <a:rPr lang="ru-RU" dirty="0" smtClean="0"/>
              <a:t>детской площадке так интересно,</a:t>
            </a:r>
            <a:br>
              <a:rPr lang="ru-RU" dirty="0" smtClean="0"/>
            </a:br>
            <a:r>
              <a:rPr lang="ru-RU" dirty="0" smtClean="0"/>
              <a:t>Наверное, это уже всем известно!</a:t>
            </a:r>
            <a:br>
              <a:rPr lang="ru-RU" dirty="0" smtClean="0"/>
            </a:br>
            <a:r>
              <a:rPr lang="ru-RU" dirty="0" smtClean="0"/>
              <a:t>Там я в песочнице лопаткой копаю,</a:t>
            </a:r>
            <a:br>
              <a:rPr lang="ru-RU" dirty="0" smtClean="0"/>
            </a:br>
            <a:r>
              <a:rPr lang="ru-RU" dirty="0" smtClean="0"/>
              <a:t>А на качельках воспитатель катает.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1200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90705-WA00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214422"/>
            <a:ext cx="8501122" cy="52864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86050" y="0"/>
            <a:ext cx="3714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Я готов гулять весь день,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Мне гулять совсем не лень.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Нет серьезней дела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Чем гулять без дела.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1200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IMG_20190520_1134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429000"/>
            <a:ext cx="4143404" cy="3286124"/>
          </a:xfrm>
          <a:prstGeom prst="rect">
            <a:avLst/>
          </a:prstGeom>
        </p:spPr>
      </p:pic>
      <p:pic>
        <p:nvPicPr>
          <p:cNvPr id="8" name="Рисунок 7" descr="IMG_20190520_1059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42852"/>
            <a:ext cx="4071966" cy="3214686"/>
          </a:xfrm>
          <a:prstGeom prst="rect">
            <a:avLst/>
          </a:prstGeom>
        </p:spPr>
      </p:pic>
      <p:pic>
        <p:nvPicPr>
          <p:cNvPr id="9" name="Рисунок 8" descr="IMG_20190520_1057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142852"/>
            <a:ext cx="4071966" cy="48577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29124" y="5072074"/>
            <a:ext cx="4000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Солнце глянуло в окно, стало всем нам весело.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Мы улыбок не жалеем, улыбаться мы умеем!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1200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IMG-20190610-WA00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928670"/>
            <a:ext cx="8429620" cy="55721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4348" y="0"/>
            <a:ext cx="250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 smtClean="0"/>
          </a:p>
          <a:p>
            <a:pPr algn="ctr"/>
            <a:r>
              <a:rPr lang="ru-RU" sz="1600" dirty="0" smtClean="0"/>
              <a:t>На площадке видишь ты</a:t>
            </a:r>
            <a:br>
              <a:rPr lang="ru-RU" sz="1600" dirty="0" smtClean="0"/>
            </a:br>
            <a:r>
              <a:rPr lang="ru-RU" sz="1600" dirty="0" smtClean="0"/>
              <a:t>Там - веранду и цветы.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4876" y="0"/>
            <a:ext cx="27860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Вон - качели! Горка - вот!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Здесь - мы водим хоровод!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1200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90610-WA00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071546"/>
            <a:ext cx="8358246" cy="55007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57554" y="0"/>
            <a:ext cx="27860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Свежий воздух малышам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Нужен и полезен!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Очень весело гулять нам!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никаких болезней!...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1200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IMG_20190520_1053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1357298"/>
            <a:ext cx="4286248" cy="5143488"/>
          </a:xfrm>
          <a:prstGeom prst="rect">
            <a:avLst/>
          </a:prstGeom>
        </p:spPr>
      </p:pic>
      <p:pic>
        <p:nvPicPr>
          <p:cNvPr id="7" name="Рисунок 6" descr="IMG_20190606_1125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357166"/>
            <a:ext cx="3857652" cy="60722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43372" y="0"/>
            <a:ext cx="45005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ухабам с горки вниз: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Эй, ребята, берегись!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 задеть вас не хочу,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Просто я лечу, лечу!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Рисунок 8" descr="IMG-20190423-WA0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14290"/>
            <a:ext cx="4786346" cy="6500834"/>
          </a:xfrm>
          <a:prstGeom prst="rect">
            <a:avLst/>
          </a:prstGeom>
        </p:spPr>
      </p:pic>
      <p:pic>
        <p:nvPicPr>
          <p:cNvPr id="10" name="Рисунок 9" descr="IMG-20190423-WA000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42" y="1714488"/>
            <a:ext cx="3643338" cy="50006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43570" y="0"/>
            <a:ext cx="292895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Вот песочница, там дом -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Нам играть не скучно в нем…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Любит каждый из ребят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Приходить в наш детский сад!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 descr="IMG_20190404_1033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57166"/>
            <a:ext cx="4214842" cy="6286520"/>
          </a:xfrm>
          <a:prstGeom prst="rect">
            <a:avLst/>
          </a:prstGeom>
        </p:spPr>
      </p:pic>
      <p:pic>
        <p:nvPicPr>
          <p:cNvPr id="8" name="Рисунок 7" descr="IMG-20190315-WA00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1428736"/>
            <a:ext cx="4286280" cy="52149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72066" y="285728"/>
            <a:ext cx="35004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площадке есть качели.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Покататься захотели?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Прибежали, быстро сели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И, как бабочки, взлетели.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IMG-20190403-WA00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1500174"/>
            <a:ext cx="4357718" cy="51435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29190" y="0"/>
            <a:ext cx="42148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Карусели, карусели!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Круг за кругом хоровод!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Все успели, все уселись?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Приготовились, вперед!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IMG_20190123_1141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214290"/>
            <a:ext cx="4286280" cy="6429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20190423_1145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1000108"/>
            <a:ext cx="4286280" cy="5643602"/>
          </a:xfrm>
          <a:prstGeom prst="rect">
            <a:avLst/>
          </a:prstGeom>
        </p:spPr>
      </p:pic>
      <p:pic>
        <p:nvPicPr>
          <p:cNvPr id="4" name="Рисунок 3" descr="IMG-20190411-WA013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42852"/>
            <a:ext cx="4357718" cy="65008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720" y="1"/>
            <a:ext cx="40719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Лучшая на свете игра,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Это футбол, скажу вам друзья!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мячом бежать, гол забивать,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громко, весело кричать.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81109-WA00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071546"/>
            <a:ext cx="8715436" cy="55721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43174" y="214290"/>
            <a:ext cx="3857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качелях целый день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Веселиться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 лень.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90411-WA013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214290"/>
            <a:ext cx="4143404" cy="6429420"/>
          </a:xfrm>
          <a:prstGeom prst="rect">
            <a:avLst/>
          </a:prstGeom>
        </p:spPr>
      </p:pic>
      <p:pic>
        <p:nvPicPr>
          <p:cNvPr id="4" name="Рисунок 3" descr="IMG-20190411-WA013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44" y="1285860"/>
            <a:ext cx="4572032" cy="5357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0100" y="0"/>
            <a:ext cx="3857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Вот в песочнице играют,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Песком друг друга посыпают.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Чумазые, веселые,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Детишки несмышленые!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20190220_1124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4810" y="1285860"/>
            <a:ext cx="4643438" cy="5072098"/>
          </a:xfrm>
          <a:prstGeom prst="rect">
            <a:avLst/>
          </a:prstGeom>
        </p:spPr>
      </p:pic>
      <p:pic>
        <p:nvPicPr>
          <p:cNvPr id="4" name="Содержимое 4" descr="IMG_20190220_1123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1285860"/>
            <a:ext cx="3635443" cy="50720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3108" y="0"/>
            <a:ext cx="50006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Уж который год подряд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Чудо-горка ждёт ребят.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Вверх взобрался, вниз скатись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 Все с дороги! Берегись!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4-010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90411-WA002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42852"/>
            <a:ext cx="4572032" cy="6500858"/>
          </a:xfrm>
          <a:prstGeom prst="rect">
            <a:avLst/>
          </a:prstGeom>
        </p:spPr>
      </p:pic>
      <p:pic>
        <p:nvPicPr>
          <p:cNvPr id="4" name="Рисунок 3" descr="IMG_20190123_1147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8" y="214290"/>
            <a:ext cx="3857620" cy="50006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86380" y="5286388"/>
            <a:ext cx="26432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Наша детская площадка,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Нам знакома, с детских лет,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Нет на ней порой порядка,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Но её прекрасней нет!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4-010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90411-WA007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1142984"/>
            <a:ext cx="8572560" cy="54292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57422" y="0"/>
            <a:ext cx="5786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 пойдем сейчас гулять,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 не будем замерзать.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Чтобы нам теплее стало,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Завернемся в одеяло!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4-010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IMG-20190411-WA007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142984"/>
            <a:ext cx="8572560" cy="52864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8662" y="0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Ленточка яркая!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Одеялко жаркое!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Только глазоньки да нос!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прогулку! На мороз!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4-010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20181207_111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000108"/>
            <a:ext cx="8501122" cy="56436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488" y="0"/>
            <a:ext cx="3857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в снежки мы наигрались,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на горке накатались.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 давайте, может быть,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Бабу снежную лепить!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4-010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90411-WA007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071546"/>
            <a:ext cx="8429684" cy="5357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3042" y="0"/>
            <a:ext cx="54292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Снег на улице и стужа.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Крепким льдом покрыта лужа.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Но полезна, без сомненья,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свежем воздухе движенье.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4-010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20190110_1050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214290"/>
            <a:ext cx="4500594" cy="6429420"/>
          </a:xfrm>
          <a:prstGeom prst="rect">
            <a:avLst/>
          </a:prstGeom>
        </p:spPr>
      </p:pic>
      <p:pic>
        <p:nvPicPr>
          <p:cNvPr id="4" name="Рисунок 3" descr="IMG_20190110_10501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628" y="1142984"/>
            <a:ext cx="3714776" cy="53578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57818" y="142852"/>
            <a:ext cx="33575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Словно белые пушинки,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неба падают снежинки.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Это зимушка-зима,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Украшает лес, дома!</a:t>
            </a: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4-010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IMG-20180116-WA00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214290"/>
            <a:ext cx="3857625" cy="6357982"/>
          </a:xfrm>
          <a:prstGeom prst="rect">
            <a:avLst/>
          </a:prstGeom>
        </p:spPr>
      </p:pic>
      <p:pic>
        <p:nvPicPr>
          <p:cNvPr id="6" name="Рисунок 5" descr="IMG-20190118-WA001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1142984"/>
            <a:ext cx="4143404" cy="54292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29190" y="0"/>
            <a:ext cx="3857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Веселимся и играем,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Санки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лыжи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коньки,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Мы зимой не заскучаем,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Эх, веселые деньки.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4-010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181227-WA00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071546"/>
            <a:ext cx="8572560" cy="5357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71736" y="0"/>
            <a:ext cx="4000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Посмотрите-ка, ребята,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Все вокруг покрыла вата!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 в ответ раздался смех: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 Это выпал первый снег.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hotoramki-onli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ello_html_m615fa12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28728" y="3429000"/>
            <a:ext cx="71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4000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219</Words>
  <PresentationFormat>Экран (4:3)</PresentationFormat>
  <Paragraphs>53</Paragraphs>
  <Slides>32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user</cp:lastModifiedBy>
  <cp:revision>54</cp:revision>
  <dcterms:created xsi:type="dcterms:W3CDTF">2019-08-12T17:45:56Z</dcterms:created>
  <dcterms:modified xsi:type="dcterms:W3CDTF">2019-08-17T20:55:34Z</dcterms:modified>
</cp:coreProperties>
</file>